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56" r:id="rId3"/>
  </p:sldMasterIdLst>
  <p:notesMasterIdLst>
    <p:notesMasterId r:id="rId5"/>
  </p:notesMasterIdLst>
  <p:sldIdLst>
    <p:sldId id="3165" r:id="rId4"/>
    <p:sldId id="3166" r:id="rId6"/>
    <p:sldId id="3167" r:id="rId7"/>
    <p:sldId id="3186" r:id="rId8"/>
    <p:sldId id="3221" r:id="rId9"/>
    <p:sldId id="3185" r:id="rId10"/>
    <p:sldId id="3184" r:id="rId11"/>
    <p:sldId id="3222" r:id="rId12"/>
    <p:sldId id="3224" r:id="rId13"/>
    <p:sldId id="3223" r:id="rId14"/>
    <p:sldId id="3225" r:id="rId15"/>
    <p:sldId id="3232" r:id="rId16"/>
    <p:sldId id="3192" r:id="rId17"/>
    <p:sldId id="3191" r:id="rId18"/>
    <p:sldId id="3168" r:id="rId19"/>
    <p:sldId id="3190" r:id="rId20"/>
    <p:sldId id="3189" r:id="rId21"/>
    <p:sldId id="3226" r:id="rId22"/>
    <p:sldId id="3227" r:id="rId23"/>
    <p:sldId id="3229" r:id="rId24"/>
    <p:sldId id="3188" r:id="rId25"/>
    <p:sldId id="3187" r:id="rId26"/>
    <p:sldId id="3194" r:id="rId27"/>
    <p:sldId id="3195" r:id="rId28"/>
    <p:sldId id="3196" r:id="rId29"/>
    <p:sldId id="3230" r:id="rId30"/>
    <p:sldId id="3231" r:id="rId31"/>
    <p:sldId id="3197" r:id="rId32"/>
    <p:sldId id="3183" r:id="rId33"/>
    <p:sldId id="3233" r:id="rId34"/>
    <p:sldId id="3209" r:id="rId35"/>
    <p:sldId id="3208" r:id="rId36"/>
    <p:sldId id="3212" r:id="rId37"/>
    <p:sldId id="3235" r:id="rId38"/>
    <p:sldId id="3262" r:id="rId39"/>
    <p:sldId id="3266" r:id="rId40"/>
    <p:sldId id="3267" r:id="rId41"/>
    <p:sldId id="3263" r:id="rId42"/>
    <p:sldId id="3269" r:id="rId43"/>
    <p:sldId id="3264" r:id="rId44"/>
    <p:sldId id="3270" r:id="rId45"/>
    <p:sldId id="3265" r:id="rId46"/>
    <p:sldId id="3271" r:id="rId47"/>
    <p:sldId id="3234" r:id="rId48"/>
    <p:sldId id="3206" r:id="rId49"/>
    <p:sldId id="3213" r:id="rId50"/>
    <p:sldId id="3215" r:id="rId51"/>
    <p:sldId id="3216" r:id="rId52"/>
    <p:sldId id="3217" r:id="rId53"/>
    <p:sldId id="3174" r:id="rId54"/>
  </p:sldIdLst>
  <p:sldSz cx="12192000" cy="6858000"/>
  <p:notesSz cx="6858000" cy="9144000"/>
  <p:embeddedFontLst>
    <p:embeddedFont>
      <p:font typeface="AvantGarde Bk BT" panose="020B0402020202020204" pitchFamily="34" charset="0"/>
      <p:regular r:id="rId58"/>
    </p:embeddedFont>
    <p:embeddedFont>
      <p:font typeface="等线" charset="-122"/>
      <p:regular r:id="rId59"/>
    </p:embeddedFont>
    <p:embeddedFont>
      <p:font typeface="方正小标宋简体" panose="03000509000000000000" charset="-122"/>
      <p:regular r:id="rId60"/>
    </p:embeddedFont>
  </p:embeddedFont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vantGarde Bk BT" panose="020B0402020202020204" pitchFamily="34" charset="0"/>
        <a:ea typeface="张海山锐线体简" charset="0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AvantGarde Bk BT" panose="020B0402020202020204" pitchFamily="34" charset="0"/>
        <a:ea typeface="+mn-ea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AvantGarde Bk BT" panose="020B0402020202020204" pitchFamily="34" charset="0"/>
        <a:ea typeface="+mn-ea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AvantGarde Bk BT" panose="020B0402020202020204" pitchFamily="34" charset="0"/>
        <a:ea typeface="+mn-ea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AvantGarde Bk BT" panose="020B0402020202020204" pitchFamily="34" charset="0"/>
        <a:ea typeface="+mn-ea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AvantGarde Bk BT" panose="020B0402020202020204" pitchFamily="34" charset="0"/>
        <a:ea typeface="+mn-ea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AvantGarde Bk BT" panose="020B0402020202020204" pitchFamily="34" charset="0"/>
        <a:ea typeface="+mn-ea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AvantGarde Bk BT" panose="020B0402020202020204" pitchFamily="34" charset="0"/>
        <a:ea typeface="+mn-ea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AvantGarde Bk BT" panose="020B0402020202020204" pitchFamily="34" charset="0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0" Type="http://schemas.openxmlformats.org/officeDocument/2006/relationships/font" Target="fonts/font3.fntdata"/><Relationship Id="rId6" Type="http://schemas.openxmlformats.org/officeDocument/2006/relationships/slide" Target="slides/slide2.xml"/><Relationship Id="rId59" Type="http://schemas.openxmlformats.org/officeDocument/2006/relationships/font" Target="fonts/font2.fntdata"/><Relationship Id="rId58" Type="http://schemas.openxmlformats.org/officeDocument/2006/relationships/font" Target="fonts/font1.fntdata"/><Relationship Id="rId57" Type="http://schemas.openxmlformats.org/officeDocument/2006/relationships/tableStyles" Target="tableStyles.xml"/><Relationship Id="rId56" Type="http://schemas.openxmlformats.org/officeDocument/2006/relationships/viewProps" Target="viewProps.xml"/><Relationship Id="rId55" Type="http://schemas.openxmlformats.org/officeDocument/2006/relationships/presProps" Target="presProps.xml"/><Relationship Id="rId54" Type="http://schemas.openxmlformats.org/officeDocument/2006/relationships/slide" Target="slides/slide50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" Type="http://schemas.openxmlformats.org/officeDocument/2006/relationships/notesMaster" Target="notesMasters/notesMaster1.xml"/><Relationship Id="rId49" Type="http://schemas.openxmlformats.org/officeDocument/2006/relationships/slide" Target="slides/slide4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7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8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7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16234</Words>
  <Application>WPS 文字</Application>
  <PresentationFormat>宽屏</PresentationFormat>
  <Paragraphs>385</Paragraphs>
  <Slides>50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33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50</vt:i4>
      </vt:variant>
    </vt:vector>
  </HeadingPairs>
  <TitlesOfParts>
    <vt:vector size="85" baseType="lpstr">
      <vt:lpstr>Arial</vt:lpstr>
      <vt:lpstr>宋体</vt:lpstr>
      <vt:lpstr>Wingdings</vt:lpstr>
      <vt:lpstr>AvantGarde Bk BT</vt:lpstr>
      <vt:lpstr>张海山锐线体简</vt:lpstr>
      <vt:lpstr>苹方-简</vt:lpstr>
      <vt:lpstr>等线</vt:lpstr>
      <vt:lpstr>仿宋</vt:lpstr>
      <vt:lpstr>方正仿宋_GBK</vt:lpstr>
      <vt:lpstr>微软雅黑</vt:lpstr>
      <vt:lpstr>汉仪旗黑</vt:lpstr>
      <vt:lpstr>汉仪书宋二KW</vt:lpstr>
      <vt:lpstr>宋体</vt:lpstr>
      <vt:lpstr>Arial Unicode MS</vt:lpstr>
      <vt:lpstr>等线</vt:lpstr>
      <vt:lpstr>微软雅黑</vt:lpstr>
      <vt:lpstr>Hiragino Sans CNS W3</vt:lpstr>
      <vt:lpstr>方正小标宋简体</vt:lpstr>
      <vt:lpstr>標楷體</vt:lpstr>
      <vt:lpstr>Hiragino Sans GB W3</vt:lpstr>
      <vt:lpstr>??? ?</vt:lpstr>
      <vt:lpstr>报隶-简</vt:lpstr>
      <vt:lpstr>报隶-繁</vt:lpstr>
      <vt:lpstr>Heiti TC Light</vt:lpstr>
      <vt:lpstr>Heiti SC Light</vt:lpstr>
      <vt:lpstr>黑体</vt:lpstr>
      <vt:lpstr>汉仪中黑KW</vt:lpstr>
      <vt:lpstr>方正徐冰新英文书体</vt:lpstr>
      <vt:lpstr>华文仿宋</vt:lpstr>
      <vt:lpstr>FZZongYi-M05 Regular</vt:lpstr>
      <vt:lpstr>Lantinghei TC Extralight</vt:lpstr>
      <vt:lpstr>PingFang SC Regular</vt:lpstr>
      <vt:lpstr>HanziPen TC Regular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office2016mac62028</dc:creator>
  <cp:lastModifiedBy>SuperHiking</cp:lastModifiedBy>
  <cp:revision>27</cp:revision>
  <dcterms:created xsi:type="dcterms:W3CDTF">2023-03-26T06:18:10Z</dcterms:created>
  <dcterms:modified xsi:type="dcterms:W3CDTF">2023-03-26T06:18:10Z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2052-5.1.1.7676</vt:lpwstr>
  </property>
  <property fmtid="{D5CDD505-2E9C-101B-9397-08002B2CF9AE}" pid="3" name="ICV">
    <vt:lpwstr>9FB89044C018E24EC37A1D64FD4B3E38</vt:lpwstr>
  </property>
</Properties>
</file>